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isa Chioma" userId="7db849b4df48650e" providerId="LiveId" clId="{42438046-6519-49DE-B5FA-0013AF473B4B}"/>
    <pc:docChg chg="custSel addSld modSld">
      <pc:chgData name="Louisa Chioma" userId="7db849b4df48650e" providerId="LiveId" clId="{42438046-6519-49DE-B5FA-0013AF473B4B}" dt="2018-05-11T11:38:13.316" v="112" actId="27636"/>
      <pc:docMkLst>
        <pc:docMk/>
      </pc:docMkLst>
      <pc:sldChg chg="modSp">
        <pc:chgData name="Louisa Chioma" userId="7db849b4df48650e" providerId="LiveId" clId="{42438046-6519-49DE-B5FA-0013AF473B4B}" dt="2018-05-11T11:32:15.133" v="45" actId="207"/>
        <pc:sldMkLst>
          <pc:docMk/>
          <pc:sldMk cId="629077385" sldId="256"/>
        </pc:sldMkLst>
        <pc:spChg chg="mod">
          <ac:chgData name="Louisa Chioma" userId="7db849b4df48650e" providerId="LiveId" clId="{42438046-6519-49DE-B5FA-0013AF473B4B}" dt="2018-05-11T11:30:35.339" v="39" actId="1076"/>
          <ac:spMkLst>
            <pc:docMk/>
            <pc:sldMk cId="629077385" sldId="256"/>
            <ac:spMk id="2" creationId="{D126284A-15FA-4081-BEF3-061EBB8964E8}"/>
          </ac:spMkLst>
        </pc:spChg>
        <pc:spChg chg="mod">
          <ac:chgData name="Louisa Chioma" userId="7db849b4df48650e" providerId="LiveId" clId="{42438046-6519-49DE-B5FA-0013AF473B4B}" dt="2018-05-11T11:32:15.133" v="45" actId="207"/>
          <ac:spMkLst>
            <pc:docMk/>
            <pc:sldMk cId="629077385" sldId="256"/>
            <ac:spMk id="3" creationId="{7521B1B7-7CC9-418A-AF09-4FBE9A2419AF}"/>
          </ac:spMkLst>
        </pc:spChg>
      </pc:sldChg>
      <pc:sldChg chg="modSp add">
        <pc:chgData name="Louisa Chioma" userId="7db849b4df48650e" providerId="LiveId" clId="{42438046-6519-49DE-B5FA-0013AF473B4B}" dt="2018-05-11T11:38:13.316" v="112" actId="27636"/>
        <pc:sldMkLst>
          <pc:docMk/>
          <pc:sldMk cId="436985467" sldId="257"/>
        </pc:sldMkLst>
        <pc:spChg chg="mod">
          <ac:chgData name="Louisa Chioma" userId="7db849b4df48650e" providerId="LiveId" clId="{42438046-6519-49DE-B5FA-0013AF473B4B}" dt="2018-05-11T11:38:13.316" v="112" actId="27636"/>
          <ac:spMkLst>
            <pc:docMk/>
            <pc:sldMk cId="436985467" sldId="257"/>
            <ac:spMk id="3" creationId="{7521B1B7-7CC9-418A-AF09-4FBE9A2419A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deed.com/q-Business-Analyst-jobs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284A-15FA-4081-BEF3-061EBB896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933" y="1330555"/>
            <a:ext cx="9557733" cy="597183"/>
          </a:xfrm>
        </p:spPr>
        <p:txBody>
          <a:bodyPr>
            <a:noAutofit/>
          </a:bodyPr>
          <a:lstStyle/>
          <a:p>
            <a:r>
              <a:rPr lang="en-US" sz="4800" b="1" dirty="0"/>
              <a:t>Starting a Business Analyst Career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1B1B7-7CC9-418A-AF09-4FBE9A241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86" y="2101159"/>
            <a:ext cx="8673427" cy="3073617"/>
          </a:xfrm>
        </p:spPr>
        <p:txBody>
          <a:bodyPr>
            <a:normAutofit/>
          </a:bodyPr>
          <a:lstStyle/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Step 1 – Learn about Business Analysis and Confirm Your Career Choice. ... </a:t>
            </a:r>
          </a:p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Step 2 – Identify Your Transferable Skills and Leverage Points to Develop Your Positioning.</a:t>
            </a:r>
          </a:p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Step 3 – Get Tangible Feedback by Putting Out Feelers. ... </a:t>
            </a:r>
          </a:p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Step 4 – Approach Your Work with a BA Mindset and Strengthen Your Positioning.</a:t>
            </a:r>
          </a:p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Step 5 – Focus Your Efforts to Find Your First BA Opportunity</a:t>
            </a:r>
          </a:p>
          <a:p>
            <a:r>
              <a:rPr lang="en-US" sz="1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9077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6284A-15FA-4081-BEF3-061EBB896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0933" y="1330555"/>
            <a:ext cx="9557733" cy="597183"/>
          </a:xfrm>
        </p:spPr>
        <p:txBody>
          <a:bodyPr>
            <a:noAutofit/>
          </a:bodyPr>
          <a:lstStyle/>
          <a:p>
            <a:r>
              <a:rPr lang="en-US" sz="4800" b="1" dirty="0"/>
              <a:t>Starting a Business Analyst Career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1B1B7-7CC9-418A-AF09-4FBE9A241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86" y="2101159"/>
            <a:ext cx="8673427" cy="3073617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6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Job postings for business analyst jobs are:</a:t>
            </a:r>
          </a:p>
          <a:p>
            <a:pPr algn="l"/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https://www.indeed.com/q-Business-Analyst-jobs.html</a:t>
            </a:r>
            <a:endParaRPr lang="en-US" sz="16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600" b="1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  <a:hlinkClick r:id="rId2"/>
              </a:rPr>
              <a:t>https://www.indeed.com/q-Business-Analyst-jobs.html</a:t>
            </a:r>
            <a:endParaRPr lang="en-US" sz="16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600" b="1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l"/>
            <a:endParaRPr lang="en-US" sz="1600" b="1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l"/>
            <a:endParaRPr lang="en-US" sz="16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600" b="0" i="0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r>
              <a:rPr lang="en-US" sz="1600" b="0" i="0" u="none" strike="noStrike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6985467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Atlas</vt:lpstr>
      <vt:lpstr>Starting a Business Analyst Career</vt:lpstr>
      <vt:lpstr>Starting a Business Analyst Career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Starting a Business Analyst Career</dc:title>
  <cp:revision>1</cp:revision>
  <dcterms:modified xsi:type="dcterms:W3CDTF">2018-05-11T11:38:20Z</dcterms:modified>
</cp:coreProperties>
</file>